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6" r:id="rId3"/>
    <p:sldId id="257" r:id="rId4"/>
    <p:sldId id="258" r:id="rId5"/>
    <p:sldId id="259" r:id="rId6"/>
    <p:sldId id="260" r:id="rId7"/>
    <p:sldId id="261" r:id="rId8"/>
    <p:sldId id="282" r:id="rId9"/>
    <p:sldId id="283" r:id="rId10"/>
    <p:sldId id="299" r:id="rId11"/>
    <p:sldId id="300" r:id="rId12"/>
    <p:sldId id="296" r:id="rId13"/>
    <p:sldId id="284" r:id="rId14"/>
    <p:sldId id="287" r:id="rId15"/>
    <p:sldId id="304" r:id="rId16"/>
    <p:sldId id="302" r:id="rId17"/>
    <p:sldId id="307" r:id="rId18"/>
    <p:sldId id="308" r:id="rId19"/>
    <p:sldId id="303" r:id="rId20"/>
    <p:sldId id="293" r:id="rId21"/>
    <p:sldId id="301" r:id="rId22"/>
    <p:sldId id="294" r:id="rId23"/>
    <p:sldId id="291" r:id="rId24"/>
    <p:sldId id="295" r:id="rId25"/>
    <p:sldId id="292" r:id="rId26"/>
    <p:sldId id="288" r:id="rId27"/>
    <p:sldId id="289" r:id="rId28"/>
    <p:sldId id="290" r:id="rId29"/>
    <p:sldId id="297" r:id="rId30"/>
    <p:sldId id="298" r:id="rId31"/>
    <p:sldId id="309" r:id="rId32"/>
    <p:sldId id="305" r:id="rId33"/>
    <p:sldId id="262" r:id="rId34"/>
    <p:sldId id="266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86" r:id="rId43"/>
    <p:sldId id="317" r:id="rId44"/>
    <p:sldId id="318" r:id="rId45"/>
    <p:sldId id="311" r:id="rId46"/>
    <p:sldId id="277" r:id="rId47"/>
    <p:sldId id="278" r:id="rId48"/>
    <p:sldId id="279" r:id="rId49"/>
    <p:sldId id="280" r:id="rId50"/>
    <p:sldId id="314" r:id="rId51"/>
    <p:sldId id="315" r:id="rId52"/>
    <p:sldId id="281" r:id="rId53"/>
    <p:sldId id="31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19C5D328-A463-4700-A601-9AB78960F6EA}">
          <p14:sldIdLst>
            <p14:sldId id="256"/>
            <p14:sldId id="306"/>
            <p14:sldId id="257"/>
            <p14:sldId id="258"/>
            <p14:sldId id="259"/>
            <p14:sldId id="260"/>
            <p14:sldId id="261"/>
            <p14:sldId id="282"/>
            <p14:sldId id="283"/>
            <p14:sldId id="299"/>
            <p14:sldId id="300"/>
            <p14:sldId id="296"/>
            <p14:sldId id="284"/>
            <p14:sldId id="287"/>
            <p14:sldId id="304"/>
            <p14:sldId id="302"/>
            <p14:sldId id="307"/>
            <p14:sldId id="308"/>
            <p14:sldId id="303"/>
            <p14:sldId id="293"/>
            <p14:sldId id="301"/>
            <p14:sldId id="294"/>
            <p14:sldId id="291"/>
            <p14:sldId id="295"/>
            <p14:sldId id="292"/>
            <p14:sldId id="288"/>
            <p14:sldId id="289"/>
            <p14:sldId id="290"/>
            <p14:sldId id="297"/>
            <p14:sldId id="298"/>
            <p14:sldId id="309"/>
            <p14:sldId id="305"/>
            <p14:sldId id="262"/>
            <p14:sldId id="266"/>
            <p14:sldId id="269"/>
            <p14:sldId id="270"/>
            <p14:sldId id="271"/>
            <p14:sldId id="272"/>
            <p14:sldId id="273"/>
            <p14:sldId id="274"/>
            <p14:sldId id="275"/>
            <p14:sldId id="286"/>
            <p14:sldId id="317"/>
            <p14:sldId id="318"/>
            <p14:sldId id="311"/>
            <p14:sldId id="277"/>
            <p14:sldId id="278"/>
            <p14:sldId id="279"/>
            <p14:sldId id="280"/>
            <p14:sldId id="314"/>
            <p14:sldId id="315"/>
            <p14:sldId id="281"/>
            <p14:sldId id="31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4" autoAdjust="0"/>
    <p:restoredTop sz="86502" autoAdjust="0"/>
  </p:normalViewPr>
  <p:slideViewPr>
    <p:cSldViewPr>
      <p:cViewPr varScale="1">
        <p:scale>
          <a:sx n="55" d="100"/>
          <a:sy n="55" d="100"/>
        </p:scale>
        <p:origin x="-11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762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5B35DAF-B1C4-4CA3-8E6D-FCE35FFBE2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95D973D-F469-41C0-BBB3-B64E61ACEC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05064"/>
            <a:ext cx="7543800" cy="1524000"/>
          </a:xfrm>
        </p:spPr>
        <p:txBody>
          <a:bodyPr/>
          <a:lstStyle/>
          <a:p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/>
            </a:r>
            <a:br>
              <a:rPr lang="ru-RU" sz="7200" dirty="0"/>
            </a:br>
            <a:r>
              <a:rPr lang="ru-RU" sz="6000" dirty="0" smtClean="0"/>
              <a:t>Девочка с земли</a:t>
            </a:r>
            <a:br>
              <a:rPr lang="ru-RU" sz="6000" dirty="0" smtClean="0"/>
            </a:br>
            <a:r>
              <a:rPr lang="ru-RU" sz="6000" dirty="0" smtClean="0"/>
              <a:t>Кир Булычев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517232"/>
            <a:ext cx="8148690" cy="108012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ВИКТОРИНА</a:t>
            </a:r>
          </a:p>
          <a:p>
            <a:pPr algn="ctr"/>
            <a:r>
              <a:rPr lang="ru-RU" dirty="0" smtClean="0"/>
              <a:t>Составила Путилова Т.А., </a:t>
            </a:r>
          </a:p>
          <a:p>
            <a:pPr algn="ctr"/>
            <a:r>
              <a:rPr lang="ru-RU" dirty="0" smtClean="0"/>
              <a:t>учитель начальных классов МОУ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СОШ»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459"/>
            <a:ext cx="404423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0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089248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Разминка</a:t>
            </a:r>
            <a:endParaRPr lang="ru-RU" sz="6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6014442" cy="360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08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ru-RU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Вопрос 1</a:t>
            </a:r>
            <a:r>
              <a:rPr lang="ru-RU" sz="6600" dirty="0">
                <a:solidFill>
                  <a:schemeClr val="tx1"/>
                </a:solidFill>
                <a:ea typeface="Calibri"/>
                <a:cs typeface="Times New Roman"/>
              </a:rPr>
              <a:t/>
            </a:r>
            <a:br>
              <a:rPr lang="ru-RU" sz="6600" dirty="0">
                <a:solidFill>
                  <a:schemeClr val="tx1"/>
                </a:solidFill>
                <a:ea typeface="Calibri"/>
                <a:cs typeface="Times New Roman"/>
              </a:rPr>
            </a:b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Какой класс закончила Алиса, отправляясь в летнюю экспедицию? </a:t>
            </a:r>
          </a:p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977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Профессор Селезнев обещал Алисе взять ее в летнюю экспедицию и поставил несколько условий. Каких? </a:t>
            </a:r>
            <a:endParaRPr lang="ru-RU" sz="4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14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/>
              <a:t>Кем работал папа Алисы?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2317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Зачем Алиса украла из школьного музея золотой самородок? </a:t>
            </a:r>
            <a:endParaRPr lang="ru-RU" sz="54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991" y="3933056"/>
            <a:ext cx="3768799" cy="268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75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Воппрос</a:t>
            </a:r>
            <a:r>
              <a:rPr lang="ru-RU" dirty="0" smtClean="0"/>
              <a:t>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Какое наказание за «преступление» получила Алиса? </a:t>
            </a:r>
            <a:endParaRPr lang="ru-RU" sz="4400" dirty="0">
              <a:ea typeface="Calibri"/>
              <a:cs typeface="Times New Roman"/>
            </a:endParaRP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6016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buClr>
                <a:srgbClr val="AD0101"/>
              </a:buClr>
            </a:pPr>
            <a:r>
              <a:rPr lang="ru-RU" sz="4000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Что профессор Селезнев хотел найти на планете Трех Капитанов? </a:t>
            </a:r>
            <a:endParaRPr lang="ru-RU" sz="40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36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buClr>
                <a:srgbClr val="AD0101"/>
              </a:buClr>
              <a:buNone/>
            </a:pPr>
            <a:r>
              <a:rPr lang="ru-RU" sz="4000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Куда собирались лететь 43 «зайца» на «Пегасе»? </a:t>
            </a:r>
            <a:endParaRPr lang="ru-RU" sz="40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>
              <a:buClr>
                <a:srgbClr val="AD0101"/>
              </a:buClr>
            </a:pPr>
            <a:endParaRPr lang="ru-RU" dirty="0">
              <a:solidFill>
                <a:srgbClr val="30303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49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Назовите членов экипажа «Пегаса»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5072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Что заказал себе в ресторане «Луноход» </a:t>
            </a:r>
            <a:r>
              <a:rPr lang="ru-RU" sz="4800" b="1" dirty="0" err="1" smtClean="0"/>
              <a:t>Громозека</a:t>
            </a:r>
            <a:r>
              <a:rPr lang="ru-RU" sz="4800" b="1" dirty="0" smtClean="0"/>
              <a:t>?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89958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В каком году происходит действие повести?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882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buClr>
                <a:srgbClr val="AD0101"/>
              </a:buClr>
            </a:pPr>
            <a:r>
              <a:rPr lang="ru-RU" sz="4000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В чем была тайна Пустой планеты? </a:t>
            </a:r>
            <a:endParaRPr lang="ru-RU" sz="40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03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buClr>
                <a:srgbClr val="AD0101"/>
              </a:buClr>
            </a:pPr>
            <a:r>
              <a:rPr lang="ru-RU" sz="3600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Что хотел получить Весельчак У от Второго капитана? </a:t>
            </a:r>
            <a:endParaRPr lang="ru-RU" sz="54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1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Чем от своих товарищей отличался третий капитан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00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В чем заключался проект «Венера»?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5731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Чем питались кустики?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Вопрос 15?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60923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Как звали космических пиратов?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7849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212976"/>
            <a:ext cx="7986464" cy="1656184"/>
          </a:xfrm>
        </p:spPr>
        <p:txBody>
          <a:bodyPr/>
          <a:lstStyle/>
          <a:p>
            <a:pPr algn="ctr"/>
            <a:r>
              <a:rPr lang="ru-RU" dirty="0" smtClean="0"/>
              <a:t>Назови персонажей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3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704856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76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87155"/>
            <a:ext cx="7920879" cy="547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25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7056784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3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84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85800"/>
            <a:ext cx="7848872" cy="5479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26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208912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02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07" y="728662"/>
            <a:ext cx="8391967" cy="558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0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47" y="842962"/>
            <a:ext cx="8521725" cy="589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05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280920" cy="5616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2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992888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4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56084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76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619268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5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88840"/>
            <a:ext cx="6781800" cy="1600200"/>
          </a:xfrm>
        </p:spPr>
        <p:txBody>
          <a:bodyPr/>
          <a:lstStyle/>
          <a:p>
            <a:pPr algn="ctr"/>
            <a:r>
              <a:rPr lang="ru-RU" dirty="0" smtClean="0"/>
              <a:t>Кто это?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8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2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1. Невысокого роста, беленький, молчаливый и очень деликатный. Его можно принять за воспитателя в детском саду или библиотекаря </a:t>
            </a:r>
            <a:endParaRPr lang="ru-RU" sz="4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4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61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2. Археолог. Обитатель планеты </a:t>
            </a:r>
            <a:r>
              <a:rPr lang="ru-RU" sz="3600" dirty="0" err="1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Чумароз</a:t>
            </a:r>
            <a:r>
              <a:rPr lang="ru-RU" sz="36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 с полуметровой пастью, щупальцами и острыми когтищами. Очень мнительный и впечатлительный. </a:t>
            </a:r>
            <a:endParaRPr lang="ru-RU" sz="3600" dirty="0">
              <a:ea typeface="Calibri"/>
              <a:cs typeface="Times New Roman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4442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3. Самые обыкновенные коровы, но с длинными перепончатыми крыльями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8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4. Метровые рептилии, похожие на гигантских саламандр, обитающие на Арктуре. Очень прожорливы и быстро растут. Они покрыты твердой блестящей чешуей, у них большие печальные глаза с длинными ресницами, короткие хвосты раздваивались и заканчивались густыми щетками.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8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5. </a:t>
            </a: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Огромная тварь, размером с небольшой пассажирский самолет. У нее были узкие длинные крылья, короткий хвост и мощный загнутый клюв, как захваты у подъемного крана.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67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6. Пушистый шарик на палочках, меняет цвет в зависимости от настроения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4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7. Большая белая птица с двумя клювами и золотой короной.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300"/>
              </a:spcAft>
              <a:buSzPts val="1000"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8. Камешки, которые могут создавать зрительные иллюзии – копии людей, предметов, что видели, и улавливать образы, которые живут в воображении людей.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9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9. </a:t>
            </a: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На вид ему было лет шестьдесят. Это был невысокий, худенький и похожий на добрую старушку человек. Его лицо было исчерчено тонкими морщинками. Он все время жмурился или улыбался. </a:t>
            </a:r>
            <a:endParaRPr lang="ru-RU" sz="4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83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buClr>
                <a:srgbClr val="AD0101"/>
              </a:buClr>
              <a:buNone/>
            </a:pPr>
            <a:r>
              <a:rPr lang="ru-RU" dirty="0" smtClean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10 Кто </a:t>
            </a:r>
            <a:r>
              <a:rPr lang="ru-RU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это? Мужчина большого роста, с пышной рыжей бородой. Большой пессимист. Он думает, что «это» добром не кончится </a:t>
            </a:r>
            <a:endParaRPr lang="ru-RU" sz="40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Clr>
                <a:srgbClr val="AD0101"/>
              </a:buClr>
            </a:pPr>
            <a:endParaRPr lang="ru-RU" sz="4000" dirty="0">
              <a:solidFill>
                <a:srgbClr val="30303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8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 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11. Инопланетное животное, довольно редкое, имеет несколько конечностей. Умеет ткать нити из любого подходящего материала. Умеет вязать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929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ЭТО?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12. Вылупился </a:t>
            </a:r>
            <a:r>
              <a:rPr lang="ru-RU" sz="4400" b="1" dirty="0"/>
              <a:t>и</a:t>
            </a:r>
            <a:r>
              <a:rPr lang="ru-RU" sz="4400" b="1" dirty="0" smtClean="0"/>
              <a:t>з яйца, найденного в вечной мерзлоте на Енисее. Друг Алисы. Жил в </a:t>
            </a:r>
            <a:r>
              <a:rPr lang="ru-RU" sz="4400" b="1" dirty="0" err="1" smtClean="0"/>
              <a:t>Космозоо</a:t>
            </a:r>
            <a:r>
              <a:rPr lang="ru-RU" sz="4400" b="1" dirty="0" smtClean="0"/>
              <a:t>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466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поисках пути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сектор 19-4, планета Трех капитанов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система Медузы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Луна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планета </a:t>
            </a:r>
            <a:r>
              <a:rPr lang="ru-RU" sz="2300" b="1" dirty="0" err="1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Шелезяка</a:t>
            </a: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Марс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планета </a:t>
            </a:r>
            <a:r>
              <a:rPr lang="ru-RU" sz="2300" b="1" dirty="0" err="1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Блук</a:t>
            </a: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, город </a:t>
            </a:r>
            <a:r>
              <a:rPr lang="ru-RU" sz="2300" b="1" dirty="0" err="1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Палапутра</a:t>
            </a: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Малый Арктур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система </a:t>
            </a:r>
            <a:r>
              <a:rPr lang="ru-RU" sz="2300" b="1" dirty="0" err="1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Альдебарана</a:t>
            </a: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планета </a:t>
            </a:r>
            <a:r>
              <a:rPr lang="ru-RU" sz="2300" b="1" dirty="0" err="1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Шешинера</a:t>
            </a: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Clr>
                <a:srgbClr val="AD0101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300" b="1" dirty="0">
                <a:solidFill>
                  <a:srgbClr val="4E2800"/>
                </a:solidFill>
                <a:latin typeface="Arial"/>
                <a:ea typeface="Times New Roman"/>
                <a:cs typeface="Times New Roman"/>
              </a:rPr>
              <a:t>Пустая планета </a:t>
            </a:r>
            <a:endParaRPr lang="ru-RU" sz="2300" b="1" dirty="0">
              <a:solidFill>
                <a:srgbClr val="30303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7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 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034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2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Чем кормить говоруна? </a:t>
            </a:r>
            <a:endParaRPr lang="ru-RU" sz="4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Выберите один или несколько ответов: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зерно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err="1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галактий</a:t>
            </a: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молоко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шиповниковый сироп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варенье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специальный корм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белый хлеб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конфеты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2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500" b="1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Что умели делать зеленые человечки с планеты </a:t>
            </a:r>
            <a:r>
              <a:rPr lang="ru-RU" sz="3500" b="1" dirty="0" err="1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Шешинеру</a:t>
            </a:r>
            <a:r>
              <a:rPr lang="ru-RU" sz="3500" b="1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? </a:t>
            </a:r>
            <a:endParaRPr lang="ru-RU" sz="3500" b="1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Выберите один ответ: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создавать зрительные иллюзии – копии людей, предметов, что видели, и улавливать образы, которые живут в воображении людей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путешествовать во времени на год-два в любую сторону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менять цвет в зависимости от настроения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75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Кого путешественники хотели найти на третьей планете системы Медуза? </a:t>
            </a:r>
            <a:endParaRPr lang="ru-RU" sz="3600" b="1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Выберите один ответ: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доктора Верховцева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Второго капитана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Третьего капитана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говоруна </a:t>
            </a:r>
            <a:endParaRPr lang="ru-RU" sz="40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космических пиратов 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36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Почему роботы с планеты </a:t>
            </a:r>
            <a:r>
              <a:rPr lang="ru-RU" sz="4400" dirty="0" err="1" smtClean="0"/>
              <a:t>Шелезяка</a:t>
            </a:r>
            <a:r>
              <a:rPr lang="ru-RU" sz="4400" dirty="0" smtClean="0"/>
              <a:t> оказались парализованными?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176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Почему птица </a:t>
            </a:r>
            <a:r>
              <a:rPr lang="ru-RU" sz="4800" dirty="0" err="1" smtClean="0"/>
              <a:t>Крок</a:t>
            </a:r>
            <a:r>
              <a:rPr lang="ru-RU" sz="4800" dirty="0" smtClean="0"/>
              <a:t> не съела Алису?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5865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Что такое </a:t>
            </a:r>
            <a:r>
              <a:rPr lang="ru-RU" sz="5400" dirty="0" err="1" smtClean="0"/>
              <a:t>галактий</a:t>
            </a:r>
            <a:r>
              <a:rPr lang="ru-RU" sz="5400" dirty="0" smtClean="0"/>
              <a:t>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9385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4E2800"/>
                </a:solidFill>
                <a:effectLst/>
                <a:latin typeface="Arial"/>
                <a:ea typeface="Times New Roman"/>
                <a:cs typeface="Times New Roman"/>
              </a:rPr>
              <a:t>Кто был пленником пиратов в подземелье?</a:t>
            </a:r>
            <a:endParaRPr lang="ru-RU" sz="6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6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Вот это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Кем </a:t>
            </a:r>
            <a:r>
              <a:rPr lang="ru-RU" sz="5400" dirty="0"/>
              <a:t>о</a:t>
            </a:r>
            <a:r>
              <a:rPr lang="ru-RU" sz="5400" dirty="0" smtClean="0"/>
              <a:t>казался доктор </a:t>
            </a:r>
            <a:r>
              <a:rPr lang="ru-RU" sz="5400" dirty="0" err="1" smtClean="0"/>
              <a:t>Лже-Верховцев</a:t>
            </a:r>
            <a:r>
              <a:rPr lang="ru-RU" sz="5400" dirty="0" smtClean="0"/>
              <a:t>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68294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133</TotalTime>
  <Words>599</Words>
  <Application>Microsoft Office PowerPoint</Application>
  <PresentationFormat>Экран (4:3)</PresentationFormat>
  <Paragraphs>110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NewsPrint</vt:lpstr>
      <vt:lpstr>  Девочка с земли Кир Булычев</vt:lpstr>
      <vt:lpstr>Разминка</vt:lpstr>
      <vt:lpstr>Вопрос 1 </vt:lpstr>
      <vt:lpstr>Вопрос2</vt:lpstr>
      <vt:lpstr>Вопрос 3</vt:lpstr>
      <vt:lpstr>ВОПРОС 4</vt:lpstr>
      <vt:lpstr>Воппрос 5</vt:lpstr>
      <vt:lpstr>ВОПРОС 6</vt:lpstr>
      <vt:lpstr>ВОПРОС 7</vt:lpstr>
      <vt:lpstr>Вопрос 8</vt:lpstr>
      <vt:lpstr>Вопрос 9</vt:lpstr>
      <vt:lpstr>Вопрос 10</vt:lpstr>
      <vt:lpstr>ВОПРОС 11</vt:lpstr>
      <vt:lpstr>ВОПРОС 12</vt:lpstr>
      <vt:lpstr>Вопрос 13</vt:lpstr>
      <vt:lpstr>Вопрос 14</vt:lpstr>
      <vt:lpstr>Чем питались кустики?</vt:lpstr>
      <vt:lpstr>Вопрос 16</vt:lpstr>
      <vt:lpstr>Назови персонажей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ЭТО?</vt:lpstr>
      <vt:lpstr>КТО ЭТО ?</vt:lpstr>
      <vt:lpstr>КТО ЭТО?</vt:lpstr>
      <vt:lpstr>В поисках пути</vt:lpstr>
      <vt:lpstr>Вот это вопрос !</vt:lpstr>
      <vt:lpstr>ВОТ ЭТО ВОПРОС!</vt:lpstr>
      <vt:lpstr>ВОТ ЭТО ВОПРОС!</vt:lpstr>
      <vt:lpstr>Вот это вопрос!</vt:lpstr>
      <vt:lpstr>Вот это вопрос!</vt:lpstr>
      <vt:lpstr>Вот это вопрос!</vt:lpstr>
      <vt:lpstr>Вот это вопрос!</vt:lpstr>
      <vt:lpstr>Вот это вопрос!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асус</dc:creator>
  <cp:lastModifiedBy>асус</cp:lastModifiedBy>
  <cp:revision>22</cp:revision>
  <dcterms:created xsi:type="dcterms:W3CDTF">2021-01-22T03:29:22Z</dcterms:created>
  <dcterms:modified xsi:type="dcterms:W3CDTF">2021-02-27T07:54:39Z</dcterms:modified>
</cp:coreProperties>
</file>